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9" r:id="rId3"/>
    <p:sldId id="258" r:id="rId4"/>
    <p:sldId id="266" r:id="rId5"/>
    <p:sldId id="260" r:id="rId6"/>
    <p:sldId id="262" r:id="rId7"/>
    <p:sldId id="263" r:id="rId8"/>
    <p:sldId id="261" r:id="rId9"/>
    <p:sldId id="264" r:id="rId10"/>
    <p:sldId id="271" r:id="rId11"/>
    <p:sldId id="272" r:id="rId12"/>
    <p:sldId id="265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77" autoAdjust="0"/>
  </p:normalViewPr>
  <p:slideViewPr>
    <p:cSldViewPr>
      <p:cViewPr>
        <p:scale>
          <a:sx n="80" d="100"/>
          <a:sy n="80" d="100"/>
        </p:scale>
        <p:origin x="-159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43A5-DA34-407E-9AC9-13D74312D277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4163-C896-4A77-B0B8-B150F0B38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43A5-DA34-407E-9AC9-13D74312D277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4163-C896-4A77-B0B8-B150F0B38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43A5-DA34-407E-9AC9-13D74312D277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4163-C896-4A77-B0B8-B150F0B38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43A5-DA34-407E-9AC9-13D74312D277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4163-C896-4A77-B0B8-B150F0B38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43A5-DA34-407E-9AC9-13D74312D277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4163-C896-4A77-B0B8-B150F0B38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43A5-DA34-407E-9AC9-13D74312D277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4163-C896-4A77-B0B8-B150F0B38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43A5-DA34-407E-9AC9-13D74312D277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4163-C896-4A77-B0B8-B150F0B38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43A5-DA34-407E-9AC9-13D74312D277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4163-C896-4A77-B0B8-B150F0B38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43A5-DA34-407E-9AC9-13D74312D277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4163-C896-4A77-B0B8-B150F0B38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43A5-DA34-407E-9AC9-13D74312D277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4163-C896-4A77-B0B8-B150F0B38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43A5-DA34-407E-9AC9-13D74312D277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4163-C896-4A77-B0B8-B150F0B38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43A5-DA34-407E-9AC9-13D74312D277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F4163-C896-4A77-B0B8-B150F0B38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Фатима\Desktop\Нов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55776" y="33265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9552" y="260648"/>
            <a:ext cx="8280920" cy="619268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Парктер Шеруі-2017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s019.radikal.ru/i640/1403/b5/7503feb20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764704"/>
            <a:ext cx="2664296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4" descr="http://artebaleno.ru/blog/wp-content/uploads/2013/04/lebed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149080"/>
            <a:ext cx="2664296" cy="1822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10" descr="https://go2.imgsmail.ru/imgpreview?key=1f909b56f9d636e2&amp;mb=imgdb_preview_9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764704"/>
            <a:ext cx="2461591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6" descr="http://i1.wp.com/tourmir.info/wp-content/gallery/zolotaya-rybka/zolotaja_pibka.jpg?resize=540%2C34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4293096"/>
            <a:ext cx="2664296" cy="1682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Фатима\Desktop\Новый рисунок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260648"/>
            <a:ext cx="8568952" cy="63367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3600" dirty="0" smtClean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260648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b="1" dirty="0" smtClean="0">
                <a:solidFill>
                  <a:srgbClr val="FF0000"/>
                </a:solidFill>
              </a:rPr>
              <a:t>Ұя қораптар-Скворечники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261459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761274" y="1647439"/>
            <a:ext cx="2016225" cy="183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052" name="Picture 4" descr="C:\Users\Фатима\Desktop\20170511_1237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6444209" y="1340766"/>
            <a:ext cx="1944217" cy="25202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1716090" y="3813450"/>
            <a:ext cx="1947157" cy="261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054" name="Picture 6" descr="C:\Users\Фатима\Desktop\20170511_1235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5516978" y="3924182"/>
            <a:ext cx="2007096" cy="24568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0" name="TextBox 9"/>
          <p:cNvSpPr txBox="1"/>
          <p:nvPr/>
        </p:nvSpPr>
        <p:spPr>
          <a:xfrm>
            <a:off x="611560" y="3645024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7030A0"/>
                </a:solidFill>
              </a:rPr>
              <a:t>7-8класс оқушылары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rgbClr val="7030A0"/>
                </a:solidFill>
              </a:rPr>
              <a:t>Организатор мероприятии и создатель слайдов: Жумабаева Фатима Кыпшакбаевна.</a:t>
            </a:r>
          </a:p>
          <a:p>
            <a:pPr algn="ctr"/>
            <a:r>
              <a:rPr lang="kk-KZ" sz="3600" dirty="0" smtClean="0">
                <a:solidFill>
                  <a:srgbClr val="7030A0"/>
                </a:solidFill>
              </a:rPr>
              <a:t>Учитель географии и экологии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5" name="Picture 2" descr="C:\Users\Фатима\Desktop\Нов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79512" y="0"/>
            <a:ext cx="8712968" cy="659735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3600" dirty="0" smtClean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Фатима\Desktop\DSCN7799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276872"/>
            <a:ext cx="2448272" cy="1902844"/>
          </a:xfrm>
          <a:prstGeom prst="rect">
            <a:avLst/>
          </a:prstGeom>
          <a:noFill/>
        </p:spPr>
      </p:pic>
      <p:pic>
        <p:nvPicPr>
          <p:cNvPr id="1027" name="Picture 3" descr="C:\Users\Фатима\Desktop\DSCN77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276872"/>
            <a:ext cx="2465117" cy="1872208"/>
          </a:xfrm>
          <a:prstGeom prst="rect">
            <a:avLst/>
          </a:prstGeom>
          <a:noFill/>
        </p:spPr>
      </p:pic>
      <p:pic>
        <p:nvPicPr>
          <p:cNvPr id="1028" name="Picture 4" descr="C:\Users\Фатима\Desktop\DSCN78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276872"/>
            <a:ext cx="2381616" cy="1872208"/>
          </a:xfrm>
          <a:prstGeom prst="rect">
            <a:avLst/>
          </a:prstGeom>
          <a:noFill/>
        </p:spPr>
      </p:pic>
      <p:pic>
        <p:nvPicPr>
          <p:cNvPr id="1029" name="Picture 5" descr="C:\Users\Фатима\Desktop\DSCN77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509120"/>
            <a:ext cx="2448272" cy="1728192"/>
          </a:xfrm>
          <a:prstGeom prst="rect">
            <a:avLst/>
          </a:prstGeom>
          <a:noFill/>
        </p:spPr>
      </p:pic>
      <p:pic>
        <p:nvPicPr>
          <p:cNvPr id="1030" name="Picture 6" descr="C:\Users\Фатима\Desktop\DSCN779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509120"/>
            <a:ext cx="2376264" cy="1728192"/>
          </a:xfrm>
          <a:prstGeom prst="rect">
            <a:avLst/>
          </a:prstGeom>
          <a:noFill/>
        </p:spPr>
      </p:pic>
      <p:pic>
        <p:nvPicPr>
          <p:cNvPr id="1031" name="Picture 7" descr="C:\Users\Фатима\Desktop\DSCN78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4509120"/>
            <a:ext cx="2448272" cy="177281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79512" y="188640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7030A0"/>
                </a:solidFill>
              </a:rPr>
              <a:t>Мектеп </a:t>
            </a:r>
            <a:r>
              <a:rPr lang="kk-KZ" sz="3200" b="1" dirty="0" smtClean="0">
                <a:solidFill>
                  <a:srgbClr val="7030A0"/>
                </a:solidFill>
              </a:rPr>
              <a:t>кітапханасында тематикалық көрме</a:t>
            </a:r>
            <a:r>
              <a:rPr lang="kk-KZ" sz="2800" b="1" dirty="0" smtClean="0">
                <a:solidFill>
                  <a:srgbClr val="7030A0"/>
                </a:solidFill>
              </a:rPr>
              <a:t>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980728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7030A0"/>
                </a:solidFill>
              </a:rPr>
              <a:t>Ма</a:t>
            </a:r>
            <a:r>
              <a:rPr lang="kk-KZ" sz="2400" b="1" dirty="0" smtClean="0">
                <a:solidFill>
                  <a:srgbClr val="7030A0"/>
                </a:solidFill>
              </a:rPr>
              <a:t>қсаты:</a:t>
            </a:r>
            <a:r>
              <a:rPr lang="ru-RU" dirty="0" smtClean="0"/>
              <a:t> </a:t>
            </a:r>
            <a:r>
              <a:rPr lang="ru-RU" sz="2000" b="1" dirty="0" err="1" smtClean="0">
                <a:solidFill>
                  <a:srgbClr val="7030A0"/>
                </a:solidFill>
              </a:rPr>
              <a:t>Оқушыларды өзін-өзі ұстауға, білімін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көрсету білуге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табиғатты құрметтеуге тәрбиелеу адамгершілікке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ұйымшылдыққа, ортаға қамқорлықпен қарауға тәрбиелеу.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Отансүйгіштік сезімдерін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ояту</a:t>
            </a:r>
            <a:r>
              <a:rPr lang="ru-RU" sz="2000" b="1" dirty="0" smtClean="0">
                <a:solidFill>
                  <a:srgbClr val="7030A0"/>
                </a:solidFill>
              </a:rPr>
              <a:t>. 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4077072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dirty="0" smtClean="0">
                <a:solidFill>
                  <a:srgbClr val="7030A0"/>
                </a:solidFill>
              </a:rPr>
              <a:t>7 “а” сынып оқушылары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827584" y="692696"/>
            <a:ext cx="8064896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cs typeface="Arial" pitchFamily="34" charset="0"/>
              </a:rPr>
              <a:t>«Табиғат- біздің байлығымыз"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Фатима\Desktop\Нов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188640"/>
            <a:ext cx="8424936" cy="64807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3600" dirty="0" smtClean="0">
                <a:solidFill>
                  <a:srgbClr val="7030A0"/>
                </a:solidFill>
              </a:rPr>
              <a:t>Қосымша  бейнематериалдар: 1,2,3.Өлеңдер,аңыздар. </a:t>
            </a:r>
          </a:p>
          <a:p>
            <a:r>
              <a:rPr lang="kk-KZ" sz="3600" dirty="0" smtClean="0">
                <a:solidFill>
                  <a:srgbClr val="7030A0"/>
                </a:solidFill>
              </a:rPr>
              <a:t>4. Бір топтың проекті қорғауы                5.Урок- конференция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Фатима\Desktop\Нов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55776" y="716360"/>
            <a:ext cx="40324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377280"/>
            <a:ext cx="8568952" cy="64807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rgbClr val="7030A0"/>
                </a:solidFill>
              </a:rPr>
              <a:t>Шараларды ұйымдастырушы және слайдтарды жасаған: Жумабаева Фатима Кыпшакбаевна география және экология мұғалімі.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Фатима\Desktop\Нов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55776" y="716360"/>
            <a:ext cx="40324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377280"/>
            <a:ext cx="8568952" cy="64807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rgbClr val="7030A0"/>
                </a:solidFill>
              </a:rPr>
              <a:t>Организатор мероприятии и создатель слайдов: Жумабаева Фатима Кыпшакбаевна.</a:t>
            </a:r>
          </a:p>
          <a:p>
            <a:pPr algn="ctr"/>
            <a:r>
              <a:rPr lang="kk-KZ" sz="3600" dirty="0" smtClean="0">
                <a:solidFill>
                  <a:srgbClr val="7030A0"/>
                </a:solidFill>
              </a:rPr>
              <a:t>Учитель географии и экологии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Фатима\Desktop\Нов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323528" y="188640"/>
            <a:ext cx="8568952" cy="64807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67544" y="1409726"/>
            <a:ext cx="8496944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lang="kk-KZ" sz="2400" b="1" dirty="0" smtClean="0">
                <a:solidFill>
                  <a:srgbClr val="11111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</a:t>
            </a:r>
          </a:p>
          <a:p>
            <a:r>
              <a:rPr lang="kk-KZ" sz="28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rgbClr val="7030A0"/>
                </a:solidFill>
              </a:rPr>
              <a:t> </a:t>
            </a:r>
            <a:r>
              <a:rPr lang="kk-KZ" sz="3200" b="1" dirty="0" smtClean="0">
                <a:solidFill>
                  <a:srgbClr val="7030A0"/>
                </a:solidFill>
              </a:rPr>
              <a:t>Мақсаттары:</a:t>
            </a:r>
            <a:endParaRPr lang="ru-RU" sz="3200" dirty="0" smtClean="0">
              <a:solidFill>
                <a:srgbClr val="7030A0"/>
              </a:solidFill>
            </a:endParaRPr>
          </a:p>
          <a:p>
            <a:r>
              <a:rPr lang="kk-KZ" sz="3200" dirty="0" smtClean="0">
                <a:solidFill>
                  <a:srgbClr val="7030A0"/>
                </a:solidFill>
              </a:rPr>
              <a:t>- жастар мен аудан тұрғындарына  өзінің  қоршаған табиғат аумағын сақтап, махаббатын  арттыру.</a:t>
            </a:r>
            <a:endParaRPr lang="ru-RU" sz="3200" dirty="0" smtClean="0">
              <a:solidFill>
                <a:srgbClr val="7030A0"/>
              </a:solidFill>
            </a:endParaRPr>
          </a:p>
          <a:p>
            <a:r>
              <a:rPr lang="kk-KZ" sz="3200" dirty="0" smtClean="0">
                <a:solidFill>
                  <a:srgbClr val="7030A0"/>
                </a:solidFill>
              </a:rPr>
              <a:t>-  қоғамның, ерекше қорғалатын табиғат аумақтарына деген оң пікірін қалыптастыру</a:t>
            </a:r>
            <a:r>
              <a:rPr lang="kk-KZ" sz="3200" dirty="0" smtClean="0"/>
              <a:t>.</a:t>
            </a:r>
            <a:endParaRPr lang="ru-RU" sz="3200" dirty="0" smtClean="0"/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188640"/>
            <a:ext cx="896448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Парктер шеруі-2017</a:t>
            </a: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табиғатты қорғау   акциясы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Фатима\Desktop\Нов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51520" y="188640"/>
            <a:ext cx="8568952" cy="64807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B050"/>
                </a:solidFill>
              </a:rPr>
              <a:t>Қорғалжын мектеп-гимназиясының жоспары:</a:t>
            </a:r>
          </a:p>
          <a:p>
            <a:pPr algn="ctr"/>
            <a:endParaRPr lang="kk-KZ" sz="2400" b="1" dirty="0" smtClean="0">
              <a:solidFill>
                <a:schemeClr val="tx1"/>
              </a:solidFill>
            </a:endParaRPr>
          </a:p>
          <a:p>
            <a:r>
              <a:rPr lang="kk-KZ" sz="2000" dirty="0" smtClean="0">
                <a:solidFill>
                  <a:srgbClr val="7030A0"/>
                </a:solidFill>
              </a:rPr>
              <a:t> </a:t>
            </a:r>
            <a:r>
              <a:rPr lang="kk-KZ" sz="2000" b="1" dirty="0" smtClean="0">
                <a:solidFill>
                  <a:srgbClr val="7030A0"/>
                </a:solidFill>
              </a:rPr>
              <a:t>Өткізілген шаралары:                                                                            </a:t>
            </a:r>
          </a:p>
          <a:p>
            <a:r>
              <a:rPr lang="kk-KZ" sz="2000" b="1" dirty="0" smtClean="0">
                <a:solidFill>
                  <a:srgbClr val="7030A0"/>
                </a:solidFill>
              </a:rPr>
              <a:t>1</a:t>
            </a:r>
            <a:r>
              <a:rPr lang="kk-KZ" sz="2000" dirty="0" smtClean="0">
                <a:solidFill>
                  <a:srgbClr val="7030A0"/>
                </a:solidFill>
              </a:rPr>
              <a:t>.Ашық </a:t>
            </a:r>
            <a:r>
              <a:rPr lang="kk-KZ" sz="2000" dirty="0" smtClean="0">
                <a:solidFill>
                  <a:srgbClr val="7030A0"/>
                </a:solidFill>
              </a:rPr>
              <a:t>сабақ:</a:t>
            </a:r>
            <a:r>
              <a:rPr lang="kk-KZ" sz="2000" b="1" dirty="0" smtClean="0">
                <a:solidFill>
                  <a:srgbClr val="7030A0"/>
                </a:solidFill>
              </a:rPr>
              <a:t>«</a:t>
            </a:r>
            <a:r>
              <a:rPr lang="kk-KZ" sz="2000" b="1" dirty="0" smtClean="0">
                <a:solidFill>
                  <a:srgbClr val="7030A0"/>
                </a:solidFill>
              </a:rPr>
              <a:t>Қазақстанда дамыған туризм»                                              </a:t>
            </a:r>
            <a:r>
              <a:rPr lang="kk-KZ" sz="2000" dirty="0" smtClean="0">
                <a:solidFill>
                  <a:srgbClr val="7030A0"/>
                </a:solidFill>
              </a:rPr>
              <a:t>(8 сынып. </a:t>
            </a:r>
            <a:r>
              <a:rPr lang="kk-KZ" sz="2000" i="1" dirty="0" smtClean="0">
                <a:solidFill>
                  <a:srgbClr val="7030A0"/>
                </a:solidFill>
              </a:rPr>
              <a:t>Географ,эколог Жумабаева Фатима Кыпшакбаевна)                                                                      </a:t>
            </a:r>
            <a:r>
              <a:rPr lang="kk-KZ" sz="2000" b="1" i="1" dirty="0" smtClean="0">
                <a:solidFill>
                  <a:srgbClr val="7030A0"/>
                </a:solidFill>
              </a:rPr>
              <a:t>2</a:t>
            </a:r>
            <a:r>
              <a:rPr lang="kk-KZ" sz="2000" i="1" dirty="0" smtClean="0">
                <a:solidFill>
                  <a:srgbClr val="7030A0"/>
                </a:solidFill>
              </a:rPr>
              <a:t>.</a:t>
            </a:r>
            <a:r>
              <a:rPr lang="kk-KZ" sz="2000" dirty="0" smtClean="0">
                <a:solidFill>
                  <a:srgbClr val="7030A0"/>
                </a:solidFill>
              </a:rPr>
              <a:t>Экологиялық </a:t>
            </a:r>
            <a:r>
              <a:rPr lang="ru-RU" sz="2000" dirty="0" err="1" smtClean="0">
                <a:solidFill>
                  <a:srgbClr val="7030A0"/>
                </a:solidFill>
              </a:rPr>
              <a:t>кеш</a:t>
            </a:r>
            <a:r>
              <a:rPr lang="ru-RU" sz="2000" dirty="0" smtClean="0">
                <a:solidFill>
                  <a:srgbClr val="7030A0"/>
                </a:solidFill>
              </a:rPr>
              <a:t>:</a:t>
            </a:r>
            <a:r>
              <a:rPr lang="ru-RU" sz="2000" b="1" dirty="0" smtClean="0">
                <a:solidFill>
                  <a:srgbClr val="7030A0"/>
                </a:solidFill>
              </a:rPr>
              <a:t>« </a:t>
            </a:r>
            <a:r>
              <a:rPr lang="ru-RU" sz="2000" b="1" dirty="0" err="1" smtClean="0">
                <a:solidFill>
                  <a:srgbClr val="7030A0"/>
                </a:solidFill>
              </a:rPr>
              <a:t>Аяласаң табиғатты аяла</a:t>
            </a:r>
            <a:r>
              <a:rPr lang="ru-RU" sz="2000" b="1" dirty="0" smtClean="0">
                <a:solidFill>
                  <a:srgbClr val="7030A0"/>
                </a:solidFill>
              </a:rPr>
              <a:t>»      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smtClean="0">
                <a:solidFill>
                  <a:srgbClr val="7030A0"/>
                </a:solidFill>
              </a:rPr>
              <a:t>(5-8 </a:t>
            </a:r>
            <a:r>
              <a:rPr lang="ru-RU" sz="2000" i="1" dirty="0" err="1" smtClean="0">
                <a:solidFill>
                  <a:srgbClr val="7030A0"/>
                </a:solidFill>
              </a:rPr>
              <a:t>сынып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</a:rPr>
              <a:t>аралығында сыныптан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</a:rPr>
              <a:t>тыс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</a:rPr>
              <a:t>жұмыс Жумабаева.Ф.К</a:t>
            </a:r>
            <a:r>
              <a:rPr lang="ru-RU" sz="2000" i="1" dirty="0" smtClean="0">
                <a:solidFill>
                  <a:srgbClr val="7030A0"/>
                </a:solidFill>
              </a:rPr>
              <a:t>)</a:t>
            </a:r>
          </a:p>
          <a:p>
            <a:r>
              <a:rPr lang="kk-KZ" sz="2000" b="1" dirty="0" smtClean="0">
                <a:solidFill>
                  <a:srgbClr val="7030A0"/>
                </a:solidFill>
              </a:rPr>
              <a:t>3</a:t>
            </a:r>
            <a:r>
              <a:rPr lang="kk-KZ" sz="2000" dirty="0" smtClean="0">
                <a:solidFill>
                  <a:srgbClr val="7030A0"/>
                </a:solidFill>
              </a:rPr>
              <a:t>.</a:t>
            </a:r>
            <a:r>
              <a:rPr lang="kk-KZ" sz="2000" i="1" dirty="0" smtClean="0">
                <a:solidFill>
                  <a:srgbClr val="7030A0"/>
                </a:solidFill>
              </a:rPr>
              <a:t>Интеллектуалдық-экологиялық </a:t>
            </a:r>
            <a:r>
              <a:rPr lang="kk-KZ" sz="2000" i="1" dirty="0" smtClean="0">
                <a:solidFill>
                  <a:srgbClr val="7030A0"/>
                </a:solidFill>
              </a:rPr>
              <a:t>сайыс:</a:t>
            </a:r>
            <a:r>
              <a:rPr lang="kk-KZ" sz="2000" dirty="0" smtClean="0">
                <a:solidFill>
                  <a:srgbClr val="7030A0"/>
                </a:solidFill>
              </a:rPr>
              <a:t> </a:t>
            </a:r>
            <a:r>
              <a:rPr lang="kk-KZ" sz="2000" dirty="0" smtClean="0">
                <a:solidFill>
                  <a:srgbClr val="7030A0"/>
                </a:solidFill>
              </a:rPr>
              <a:t>«</a:t>
            </a:r>
            <a:r>
              <a:rPr lang="kk-KZ" sz="2000" b="1" i="1" dirty="0" smtClean="0">
                <a:solidFill>
                  <a:srgbClr val="7030A0"/>
                </a:solidFill>
              </a:rPr>
              <a:t>Жаратылыстану әлемі</a:t>
            </a:r>
            <a:r>
              <a:rPr lang="kk-KZ" sz="2000" dirty="0" smtClean="0">
                <a:solidFill>
                  <a:srgbClr val="7030A0"/>
                </a:solidFill>
              </a:rPr>
              <a:t>»</a:t>
            </a:r>
          </a:p>
          <a:p>
            <a:r>
              <a:rPr lang="kk-KZ" sz="2000" dirty="0" smtClean="0">
                <a:solidFill>
                  <a:srgbClr val="7030A0"/>
                </a:solidFill>
              </a:rPr>
              <a:t>(9 сынып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</a:rPr>
              <a:t>Жумабаева.Ф.К</a:t>
            </a:r>
            <a:r>
              <a:rPr lang="ru-RU" sz="2000" i="1" dirty="0" smtClean="0">
                <a:solidFill>
                  <a:srgbClr val="7030A0"/>
                </a:solidFill>
              </a:rPr>
              <a:t>) </a:t>
            </a:r>
          </a:p>
          <a:p>
            <a:r>
              <a:rPr lang="ru-RU" sz="2000" b="1" i="1" dirty="0" err="1" smtClean="0">
                <a:solidFill>
                  <a:srgbClr val="7030A0"/>
                </a:solidFill>
              </a:rPr>
              <a:t>4</a:t>
            </a:r>
            <a:r>
              <a:rPr lang="ru-RU" sz="2000" i="1" dirty="0" err="1" smtClean="0">
                <a:solidFill>
                  <a:srgbClr val="7030A0"/>
                </a:solidFill>
              </a:rPr>
              <a:t>.Интеллектуалдық-экологиялық сайыс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smtClean="0">
                <a:solidFill>
                  <a:srgbClr val="7030A0"/>
                </a:solidFill>
              </a:rPr>
              <a:t>: </a:t>
            </a:r>
            <a:r>
              <a:rPr lang="ru-RU" sz="2000" b="1" dirty="0" err="1" smtClean="0">
                <a:solidFill>
                  <a:srgbClr val="7030A0"/>
                </a:solidFill>
              </a:rPr>
              <a:t>Американдық Парламенттік</a:t>
            </a:r>
            <a:r>
              <a:rPr lang="ru-RU" sz="2000" b="1" dirty="0" smtClean="0">
                <a:solidFill>
                  <a:srgbClr val="7030A0"/>
                </a:solidFill>
              </a:rPr>
              <a:t> Формат</a:t>
            </a:r>
            <a:r>
              <a:rPr lang="kk-KZ" sz="2000" b="1" dirty="0" smtClean="0">
                <a:solidFill>
                  <a:srgbClr val="7030A0"/>
                </a:solidFill>
              </a:rPr>
              <a:t>ындағы </a:t>
            </a:r>
            <a:r>
              <a:rPr lang="kk-KZ" sz="2000" dirty="0" smtClean="0">
                <a:solidFill>
                  <a:srgbClr val="7030A0"/>
                </a:solidFill>
              </a:rPr>
              <a:t>дебат (10-11сыныптар Жумабаева.Ф.К)                                               </a:t>
            </a:r>
            <a:r>
              <a:rPr lang="kk-KZ" sz="2000" b="1" dirty="0" smtClean="0">
                <a:solidFill>
                  <a:srgbClr val="7030A0"/>
                </a:solidFill>
              </a:rPr>
              <a:t>5.Таңымдық </a:t>
            </a:r>
            <a:r>
              <a:rPr lang="kk-KZ" sz="2000" b="1" dirty="0" smtClean="0">
                <a:solidFill>
                  <a:srgbClr val="7030A0"/>
                </a:solidFill>
              </a:rPr>
              <a:t>ойын: “</a:t>
            </a:r>
            <a:r>
              <a:rPr lang="kk-KZ" sz="2000" b="1" dirty="0" smtClean="0">
                <a:solidFill>
                  <a:srgbClr val="7030A0"/>
                </a:solidFill>
              </a:rPr>
              <a:t>НЕ?”“ҚАЙДА?”“ҚАШАН</a:t>
            </a:r>
            <a:r>
              <a:rPr lang="kk-KZ" sz="2000" b="1" dirty="0" smtClean="0">
                <a:solidFill>
                  <a:srgbClr val="7030A0"/>
                </a:solidFill>
              </a:rPr>
              <a:t>?”                                                               (</a:t>
            </a:r>
            <a:r>
              <a:rPr lang="kk-KZ" sz="2000" dirty="0" smtClean="0">
                <a:solidFill>
                  <a:srgbClr val="7030A0"/>
                </a:solidFill>
              </a:rPr>
              <a:t>8-9сынып ЖумабаеваФ.К</a:t>
            </a:r>
          </a:p>
          <a:p>
            <a:r>
              <a:rPr lang="kk-KZ" sz="2000" b="1" dirty="0" smtClean="0">
                <a:solidFill>
                  <a:srgbClr val="7030A0"/>
                </a:solidFill>
              </a:rPr>
              <a:t>6</a:t>
            </a:r>
            <a:r>
              <a:rPr lang="kk-KZ" sz="2000" dirty="0" smtClean="0">
                <a:solidFill>
                  <a:srgbClr val="7030A0"/>
                </a:solidFill>
              </a:rPr>
              <a:t>. Урок- </a:t>
            </a:r>
            <a:r>
              <a:rPr lang="kk-KZ" sz="2000" dirty="0" smtClean="0">
                <a:solidFill>
                  <a:srgbClr val="7030A0"/>
                </a:solidFill>
              </a:rPr>
              <a:t>конференция: </a:t>
            </a:r>
            <a:r>
              <a:rPr lang="kk-KZ" sz="2000" b="1" dirty="0" smtClean="0">
                <a:solidFill>
                  <a:srgbClr val="7030A0"/>
                </a:solidFill>
              </a:rPr>
              <a:t>“По страницам красной книги” </a:t>
            </a:r>
          </a:p>
          <a:p>
            <a:r>
              <a:rPr lang="kk-KZ" sz="2000" dirty="0" smtClean="0">
                <a:solidFill>
                  <a:srgbClr val="7030A0"/>
                </a:solidFill>
              </a:rPr>
              <a:t>(6-7 классы учителя биологии:Безпалая Роза Александровна, Саркытбаева Гульхан Жолымбетовна)                                                        </a:t>
            </a:r>
            <a:r>
              <a:rPr lang="kk-KZ" sz="2000" b="1" dirty="0" smtClean="0">
                <a:solidFill>
                  <a:srgbClr val="7030A0"/>
                </a:solidFill>
              </a:rPr>
              <a:t>7</a:t>
            </a:r>
            <a:r>
              <a:rPr lang="kk-KZ" sz="2000" dirty="0" smtClean="0">
                <a:solidFill>
                  <a:srgbClr val="7030A0"/>
                </a:solidFill>
              </a:rPr>
              <a:t>.Сеңбілік, көшеттер отырғызу, ұя қораптар (скворечники 7-8 классы) </a:t>
            </a:r>
            <a:r>
              <a:rPr lang="kk-KZ" sz="2000" b="1" dirty="0" smtClean="0">
                <a:solidFill>
                  <a:srgbClr val="7030A0"/>
                </a:solidFill>
              </a:rPr>
              <a:t>8</a:t>
            </a:r>
            <a:r>
              <a:rPr lang="kk-KZ" sz="2000" dirty="0" smtClean="0">
                <a:solidFill>
                  <a:srgbClr val="7030A0"/>
                </a:solidFill>
              </a:rPr>
              <a:t>.</a:t>
            </a:r>
            <a:r>
              <a:rPr lang="kk-KZ" sz="2000" b="1" dirty="0" smtClean="0">
                <a:solidFill>
                  <a:srgbClr val="7030A0"/>
                </a:solidFill>
              </a:rPr>
              <a:t> Мектеп кітапханасында тематикалық көрме: “Қазақстанның </a:t>
            </a:r>
            <a:r>
              <a:rPr lang="ru-RU" sz="2000" b="1" dirty="0" err="1" smtClean="0">
                <a:solidFill>
                  <a:srgbClr val="7030A0"/>
                </a:solidFill>
              </a:rPr>
              <a:t>табиғаты- </a:t>
            </a:r>
            <a:r>
              <a:rPr lang="ru-RU" sz="2000" b="1" dirty="0" err="1" smtClean="0">
                <a:solidFill>
                  <a:srgbClr val="7030A0"/>
                </a:solidFill>
              </a:rPr>
              <a:t>біздің </a:t>
            </a:r>
            <a:r>
              <a:rPr lang="ru-RU" sz="2000" b="1" dirty="0" err="1" smtClean="0">
                <a:solidFill>
                  <a:srgbClr val="7030A0"/>
                </a:solidFill>
              </a:rPr>
              <a:t>байлығымыз» </a:t>
            </a:r>
            <a:r>
              <a:rPr lang="ru-RU" sz="2000" dirty="0" smtClean="0">
                <a:solidFill>
                  <a:srgbClr val="7030A0"/>
                </a:solidFill>
              </a:rPr>
              <a:t>(</a:t>
            </a:r>
            <a:r>
              <a:rPr lang="ru-RU" sz="2000" dirty="0" err="1" smtClean="0">
                <a:solidFill>
                  <a:srgbClr val="7030A0"/>
                </a:solidFill>
              </a:rPr>
              <a:t>кітапханашы</a:t>
            </a:r>
            <a:r>
              <a:rPr lang="ru-RU" sz="2000" dirty="0" smtClean="0">
                <a:solidFill>
                  <a:srgbClr val="7030A0"/>
                </a:solidFill>
              </a:rPr>
              <a:t>: </a:t>
            </a:r>
            <a:r>
              <a:rPr lang="ru-RU" sz="2000" dirty="0" err="1" smtClean="0">
                <a:solidFill>
                  <a:srgbClr val="7030A0"/>
                </a:solidFill>
              </a:rPr>
              <a:t>Жалысова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Гульжанат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Заридиновна</a:t>
            </a:r>
            <a:r>
              <a:rPr lang="ru-RU" sz="2000" dirty="0" smtClean="0">
                <a:solidFill>
                  <a:srgbClr val="7030A0"/>
                </a:solidFill>
              </a:rPr>
              <a:t>)</a:t>
            </a:r>
            <a:endParaRPr lang="ru-RU" sz="2000" dirty="0" smtClean="0">
              <a:solidFill>
                <a:srgbClr val="7030A0"/>
              </a:solidFill>
            </a:endParaRPr>
          </a:p>
          <a:p>
            <a:endParaRPr lang="ru-RU" sz="2000" dirty="0" smtClean="0">
              <a:solidFill>
                <a:srgbClr val="7030A0"/>
              </a:solidFill>
            </a:endParaRPr>
          </a:p>
          <a:p>
            <a:pPr algn="ctr"/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Фатима\Desktop\Нов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" name="Рисунок 1" descr="DSCN94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420888"/>
            <a:ext cx="4572000" cy="194421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 descr="DSCN94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420888"/>
            <a:ext cx="4572000" cy="194421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 descr="DSCN94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365104"/>
            <a:ext cx="4572000" cy="249289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DSCN944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365104"/>
            <a:ext cx="4572000" cy="249289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>
            <a:off x="179512" y="0"/>
            <a:ext cx="89644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solidFill>
                  <a:srgbClr val="FF0000"/>
                </a:solidFill>
              </a:rPr>
              <a:t> </a:t>
            </a:r>
            <a:r>
              <a:rPr lang="kk-KZ" sz="2800" b="1" dirty="0" smtClean="0">
                <a:solidFill>
                  <a:srgbClr val="7030A0"/>
                </a:solidFill>
              </a:rPr>
              <a:t>“Қазақстанда дамыған туризм” ашық сабақ    </a:t>
            </a:r>
            <a:r>
              <a:rPr lang="kk-KZ" sz="2400" dirty="0" smtClean="0">
                <a:solidFill>
                  <a:srgbClr val="7030A0"/>
                </a:solidFill>
              </a:rPr>
              <a:t>Мақсаты:</a:t>
            </a:r>
            <a:r>
              <a:rPr lang="kk-KZ" sz="2000" dirty="0" smtClean="0">
                <a:solidFill>
                  <a:srgbClr val="7030A0"/>
                </a:solidFill>
              </a:rPr>
              <a:t>Біздің өлкеміздегі орналасқан қорықтардың табиғатымен таңыстыру, осы қорық табиғаты арқылы туризімді дамыту, оқушылардың табиғат жайлы білімдерін кенейту, жүйелі сөйлеу қабілетін,қоршаған орта туралы түсінігін молайту арқылы дүниетанымның жан-жақты дамуын қамтамасыз ету. Қорықтардың адам өміріндегі маңызын дәріптеу және оларды қорғауға тәрбиелеу. 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40050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 smtClean="0">
                <a:solidFill>
                  <a:srgbClr val="FFFF00"/>
                </a:solidFill>
              </a:rPr>
              <a:t>Жасаған жобалары «ЕХРО – 2017-ге» орай жазылған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43934"/>
            <a:ext cx="251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Фатима\Desktop\Нов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459432"/>
            <a:ext cx="9143999" cy="7694712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1520" y="-167167"/>
            <a:ext cx="8712968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Экологиялы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кеш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Аяласаң табиғатты аяла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kk-KZ" sz="2800" b="1" dirty="0" smtClean="0">
                <a:solidFill>
                  <a:srgbClr val="7030A0"/>
                </a:solidFill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2400" b="1" dirty="0" smtClean="0">
                <a:solidFill>
                  <a:srgbClr val="7030A0"/>
                </a:solidFill>
              </a:rPr>
              <a:t>Мақсаты</a:t>
            </a:r>
            <a:r>
              <a:rPr lang="kk-KZ" sz="2400" dirty="0" smtClean="0">
                <a:solidFill>
                  <a:srgbClr val="7030A0"/>
                </a:solidFill>
              </a:rPr>
              <a:t>:</a:t>
            </a:r>
            <a:r>
              <a:rPr lang="kk-KZ" sz="2800" dirty="0" smtClean="0"/>
              <a:t>  </a:t>
            </a:r>
            <a:r>
              <a:rPr lang="kk-KZ" sz="2000" dirty="0" smtClean="0">
                <a:solidFill>
                  <a:srgbClr val="7030A0"/>
                </a:solidFill>
              </a:rPr>
              <a:t>Оқушыларға экологиялық білім мен тәрбие беру арқылы олардың табиғатты қорғау қабілетін арттыру , табиғатты, қоршаған ортаны аялауға уйрету , табиғат пен адам арасындағы байланыс табиғатты қорғаудын маңыздылығы туралы түсінік алады.</a:t>
            </a:r>
            <a:endParaRPr kumimoji="0" lang="kk-KZ" sz="200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65104"/>
            <a:ext cx="2016223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48" name="Picture 4" descr="C:\Users\Фатима\Desktop\DSCN77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700808"/>
            <a:ext cx="1296144" cy="2232248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50" name="Picture 6" descr="C:\Users\Фатима\Desktop\DSCN77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700808"/>
            <a:ext cx="1512168" cy="2232248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51" name="Picture 7" descr="C:\Users\Фатима\Desktop\DSCN77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 flipV="1">
            <a:off x="1835696" y="1700808"/>
            <a:ext cx="2232248" cy="2232248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52" name="Picture 8" descr="C:\Users\Фатима\Desktop\DSCN77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700808"/>
            <a:ext cx="1763688" cy="2232248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53" name="Picture 9" descr="C:\Users\Фатима\Desktop\ншпоонукщорн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6367636" y="4225652"/>
            <a:ext cx="2636912" cy="2915816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179512" y="4437112"/>
            <a:ext cx="255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FFFF00"/>
                </a:solidFill>
              </a:rPr>
              <a:t>“Құстар биі”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700808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FFFF00"/>
                </a:solidFill>
              </a:rPr>
              <a:t>Кештін ашылуы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170080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FFFF00"/>
                </a:solidFill>
              </a:rPr>
              <a:t>Рефераттар қорғау сайысы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6176" y="458112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FFFF00"/>
                </a:solidFill>
              </a:rPr>
              <a:t>Кештін жабылуы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4328" y="1700808"/>
            <a:ext cx="161967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1700808"/>
            <a:ext cx="1368151" cy="2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7" name="TextBox 16"/>
          <p:cNvSpPr txBox="1"/>
          <p:nvPr/>
        </p:nvSpPr>
        <p:spPr>
          <a:xfrm>
            <a:off x="2123728" y="170080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FFFF00"/>
                </a:solidFill>
              </a:rPr>
              <a:t>Табиғат туралы әндер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24328" y="1700808"/>
            <a:ext cx="19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FFFF00"/>
                </a:solidFill>
              </a:rPr>
              <a:t>Олеңдер, аңыздар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63688" y="4365104"/>
            <a:ext cx="1728192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0" name="TextBox 19"/>
          <p:cNvSpPr txBox="1"/>
          <p:nvPr/>
        </p:nvSpPr>
        <p:spPr>
          <a:xfrm>
            <a:off x="1619672" y="44371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FFFF00"/>
                </a:solidFill>
              </a:rPr>
              <a:t>         Ремикс би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6016" y="4365104"/>
            <a:ext cx="1440160" cy="267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91880" y="4365104"/>
            <a:ext cx="12961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3" name="TextBox 22"/>
          <p:cNvSpPr txBox="1"/>
          <p:nvPr/>
        </p:nvSpPr>
        <p:spPr>
          <a:xfrm>
            <a:off x="3707904" y="436510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FFFF00"/>
                </a:solidFill>
              </a:rPr>
              <a:t>Суреттер көрмесі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Фатима\Desktop\Нов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619672" y="3068960"/>
            <a:ext cx="64807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kk-KZ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628800"/>
            <a:ext cx="244827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Left"/>
            <a:lightRig rig="threePt" dir="t"/>
          </a:scene3d>
          <a:sp3d>
            <a:bevelT/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077072"/>
            <a:ext cx="30963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Left"/>
            <a:lightRig rig="threePt" dir="t"/>
          </a:scene3d>
          <a:sp3d>
            <a:bevelT/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149080"/>
            <a:ext cx="244827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Left"/>
            <a:lightRig rig="threePt" dir="t"/>
          </a:scene3d>
          <a:sp3d>
            <a:bevelT/>
          </a:sp3d>
        </p:spPr>
      </p:pic>
      <p:pic>
        <p:nvPicPr>
          <p:cNvPr id="2054" name="Picture 6" descr="C:\Users\Фатима\Downloads\20161115_185305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149080"/>
            <a:ext cx="2952328" cy="2438228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sp3d>
            <a:bevelT/>
          </a:sp3d>
        </p:spPr>
      </p:pic>
      <p:pic>
        <p:nvPicPr>
          <p:cNvPr id="2055" name="Picture 7" descr="C:\Users\Фатима\Downloads\20161115_1803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628800"/>
            <a:ext cx="3024336" cy="2304256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sp3d>
            <a:bevelT/>
          </a:sp3d>
        </p:spPr>
      </p:pic>
      <p:pic>
        <p:nvPicPr>
          <p:cNvPr id="2056" name="Picture 8" descr="C:\Users\Фатима\Downloads\20161115_18034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1628800"/>
            <a:ext cx="3024336" cy="2304256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sp3d>
            <a:bevelT/>
          </a:sp3d>
        </p:spPr>
      </p:pic>
      <p:sp>
        <p:nvSpPr>
          <p:cNvPr id="12" name="TextBox 11"/>
          <p:cNvSpPr txBox="1"/>
          <p:nvPr/>
        </p:nvSpPr>
        <p:spPr>
          <a:xfrm>
            <a:off x="3059832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i="1" dirty="0" smtClean="0">
                <a:solidFill>
                  <a:srgbClr val="7030A0"/>
                </a:solidFill>
              </a:rPr>
              <a:t>        Таңымдық ойын “НЕ?” ҚАЙДА?” ҚАШАН?”                                                         Мақсаты</a:t>
            </a:r>
            <a:r>
              <a:rPr lang="kk-KZ" i="1" dirty="0" smtClean="0">
                <a:solidFill>
                  <a:srgbClr val="7030A0"/>
                </a:solidFill>
              </a:rPr>
              <a:t>:Оқушылардың білімін, зердесін, дүние танымын және ой ұшқырлығын байқау сонымен қатар таңымдық ойын арқылы ары қарай дамыту,</a:t>
            </a:r>
            <a:r>
              <a:rPr lang="kk-KZ" dirty="0" smtClean="0">
                <a:solidFill>
                  <a:srgbClr val="7030A0"/>
                </a:solidFill>
              </a:rPr>
              <a:t> теориялық білімдерінің тереңдете түсүіне жетелеу, зияткерлік мүмкіншілігін жүзеге асыру, сөйлеу мәнеріне үйрету, ойларын бір жүйеге келтіріп өз пікірлерін айта білуіне көмектесу. Өнегелі,өнерлі,білгір ұрпақ тәрбиелеу.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Фатима\Desktop\Нов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026" name="Picture 2" descr="C:\Users\Фатима\Desktop\екн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2664296" cy="28083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124744"/>
            <a:ext cx="187220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29" name="Picture 5" descr="C:\Users\Фатима\Desktop\IMG-20170506-WA0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221088"/>
            <a:ext cx="2664296" cy="24482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30" name="Picture 6" descr="C:\Users\Фатима\Desktop\олролр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203848" y="4149080"/>
            <a:ext cx="2448272" cy="25922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31" name="Picture 7" descr="C:\Users\Фатима\Desktop\IMG-20170506-WA00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1124744"/>
            <a:ext cx="1692696" cy="28083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7764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</a:t>
            </a: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Жаратылыстану әлемі»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</a:t>
            </a: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Интеллектуалдық-экологиялық сайысы</a:t>
            </a:r>
            <a:endParaRPr kumimoji="0" lang="kk-KZ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124744"/>
            <a:ext cx="2987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«</a:t>
            </a:r>
            <a:r>
              <a:rPr lang="ru-RU" b="1" dirty="0" err="1" smtClean="0">
                <a:solidFill>
                  <a:srgbClr val="FFFF00"/>
                </a:solidFill>
              </a:rPr>
              <a:t>Жасыл</a:t>
            </a:r>
            <a:r>
              <a:rPr lang="ru-RU" b="1" dirty="0" smtClean="0">
                <a:solidFill>
                  <a:srgbClr val="FFFF00"/>
                </a:solidFill>
              </a:rPr>
              <a:t> ел,«</a:t>
            </a:r>
            <a:r>
              <a:rPr lang="ru-RU" b="1" dirty="0" err="1" smtClean="0">
                <a:solidFill>
                  <a:srgbClr val="FFFF00"/>
                </a:solidFill>
              </a:rPr>
              <a:t>Жас</a:t>
            </a:r>
            <a:r>
              <a:rPr lang="ru-RU" b="1" dirty="0" smtClean="0">
                <a:solidFill>
                  <a:srgbClr val="FFFF00"/>
                </a:solidFill>
              </a:rPr>
              <a:t> эколог»                    </a:t>
            </a:r>
            <a:r>
              <a:rPr lang="ru-RU" b="1" dirty="0" err="1" smtClean="0">
                <a:solidFill>
                  <a:srgbClr val="FFFF00"/>
                </a:solidFill>
              </a:rPr>
              <a:t>тобы</a:t>
            </a:r>
            <a:endParaRPr lang="ru-RU" b="1" dirty="0" smtClean="0">
              <a:solidFill>
                <a:srgbClr val="FFFF00"/>
              </a:solidFill>
            </a:endParaRPr>
          </a:p>
          <a:p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0112" y="1052736"/>
            <a:ext cx="3563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i="1" dirty="0" smtClean="0">
                <a:solidFill>
                  <a:srgbClr val="FFFF00"/>
                </a:solidFill>
              </a:rPr>
              <a:t>«Қазақстан картасын» мозайка кұрау және 10 қорықты                       белгілеп атау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52536" y="414908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i="1" dirty="0" smtClean="0">
                <a:solidFill>
                  <a:srgbClr val="FFFF00"/>
                </a:solidFill>
              </a:rPr>
              <a:t>“Кім жылдам?”                       Мақал айту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824" y="4077072"/>
            <a:ext cx="3024336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kk-KZ" b="1" i="1" dirty="0" smtClean="0">
                <a:solidFill>
                  <a:srgbClr val="FFFF00"/>
                </a:solidFill>
              </a:rPr>
              <a:t>“Сен білесің бе?” Нөмірленген ұяшықтардағы сұрақтарды таңдау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1124744"/>
            <a:ext cx="2304256" cy="283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7" name="TextBox 16"/>
          <p:cNvSpPr txBox="1"/>
          <p:nvPr/>
        </p:nvSpPr>
        <p:spPr>
          <a:xfrm>
            <a:off x="3059832" y="1196752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i="1" dirty="0" smtClean="0">
                <a:solidFill>
                  <a:srgbClr val="FFFF00"/>
                </a:solidFill>
              </a:rPr>
              <a:t>Сөз тапқанға... Конверт ішіндегі сұрақ немесе тапсырма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5" name="Picture 6" descr="C:\Users\Фатима\Desktop\нпгн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4221088"/>
            <a:ext cx="2952328" cy="23762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6" name="TextBox 15"/>
          <p:cNvSpPr txBox="1"/>
          <p:nvPr/>
        </p:nvSpPr>
        <p:spPr>
          <a:xfrm>
            <a:off x="6300192" y="422108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b="1" dirty="0" smtClean="0">
                <a:solidFill>
                  <a:srgbClr val="7030A0"/>
                </a:solidFill>
              </a:rPr>
              <a:t> </a:t>
            </a:r>
            <a:r>
              <a:rPr lang="kk-KZ" b="1" dirty="0" smtClean="0">
                <a:solidFill>
                  <a:srgbClr val="FFFF00"/>
                </a:solidFill>
              </a:rPr>
              <a:t>Жюрилер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Фатима\Desktop\Нов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315416"/>
            <a:ext cx="9143999" cy="77839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512" y="0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Интеллектуалдық-экологиялық сайыс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Американдық Парламенттік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дебат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64904"/>
            <a:ext cx="2952328" cy="218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941168"/>
            <a:ext cx="295232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564904"/>
            <a:ext cx="280831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2564904"/>
            <a:ext cx="24709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941168"/>
            <a:ext cx="280831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TextBox 12"/>
          <p:cNvSpPr txBox="1"/>
          <p:nvPr/>
        </p:nvSpPr>
        <p:spPr>
          <a:xfrm>
            <a:off x="179512" y="836712"/>
            <a:ext cx="8964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7030A0"/>
                </a:solidFill>
              </a:rPr>
              <a:t>Мақсаты:</a:t>
            </a:r>
            <a:r>
              <a:rPr lang="kk-KZ" dirty="0" smtClean="0">
                <a:solidFill>
                  <a:srgbClr val="7030A0"/>
                </a:solidFill>
              </a:rPr>
              <a:t> Оқушылар қандай да бір өміршеңді мәселе немесе проблеманы жан-жақты қарастыру және талқылауда өздерінің теориялық және практикалық білімдерін жинақтап, оларды қолдана отырып, өз көзқарасын пайымдау мен түйіндеуге өзге пікірлерді ескеруге және оларды өз қажетіне пайдалануға үйренеді ой-өрісін дамытады,ізденеді, мәдениеттілікке тәрбиеленеді.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564904"/>
            <a:ext cx="341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FFFF00"/>
                </a:solidFill>
              </a:rPr>
              <a:t>Қазақстанды қалай көркейтеміз?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8224" y="530120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7030A0"/>
                </a:solidFill>
              </a:rPr>
              <a:t>Дабыл қағылды!                    Ауа ластанып жатыр»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9872" y="263691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FFFF00"/>
                </a:solidFill>
              </a:rPr>
              <a:t>ЭКСПО-2017 жасыл экономика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6216" y="2564904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FFFF00"/>
                </a:solidFill>
              </a:rPr>
              <a:t>Экологиялық апаттар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494116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FFFF00"/>
                </a:solidFill>
              </a:rPr>
              <a:t>Нұра өзені қаупі;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43808" y="2132856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Тақырыбтары: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C:\Users\Фатима\Desktop\егзцукнгрзр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4941168"/>
            <a:ext cx="2448272" cy="23752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2" name="TextBox 21"/>
          <p:cNvSpPr txBox="1"/>
          <p:nvPr/>
        </p:nvSpPr>
        <p:spPr>
          <a:xfrm>
            <a:off x="3851920" y="4941168"/>
            <a:ext cx="471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FFFF00"/>
                </a:solidFill>
              </a:rPr>
              <a:t>“Дабыл қағылды! Ауа ластанып жатыр”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Фатима\Desktop\Нов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55776" y="716360"/>
            <a:ext cx="40324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377280"/>
            <a:ext cx="8568952" cy="64807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692696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 smtClean="0">
                <a:solidFill>
                  <a:srgbClr val="7030A0"/>
                </a:solidFill>
              </a:rPr>
              <a:t>Сеңбілік,көшеттер отырғызу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Фатима\Desktop\субботники и экотуры\20141016_1027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5" y="4221088"/>
            <a:ext cx="2016223" cy="23762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075" name="Picture 3" descr="C:\Users\Фатима\Desktop\субботники и экотуры\арар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772816"/>
            <a:ext cx="2160240" cy="20882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6" name="Picture 2" descr="C:\Users\Фатима\Desktop\20141016_1008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55576" y="1772816"/>
            <a:ext cx="2088232" cy="21602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1772816"/>
            <a:ext cx="2051720" cy="218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028" name="Picture 4" descr="C:\Users\Фатима\Desktop\20141016_1027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4221088"/>
            <a:ext cx="2160240" cy="23042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9" name="Picture 5" descr="C:\Users\Фатима\Desktop\20141016_1034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4149080"/>
            <a:ext cx="1980724" cy="238031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572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Фатима</dc:creator>
  <cp:lastModifiedBy>Фатима</cp:lastModifiedBy>
  <cp:revision>95</cp:revision>
  <dcterms:created xsi:type="dcterms:W3CDTF">2017-04-26T17:24:34Z</dcterms:created>
  <dcterms:modified xsi:type="dcterms:W3CDTF">2017-05-14T11:14:14Z</dcterms:modified>
</cp:coreProperties>
</file>